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Nunito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E0D02D-58D0-4BC7-A04B-680F3ADD5AEF}" v="6" dt="2025-07-01T20:52:56.8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72" y="1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az ali" userId="fbb3ef00fa8ef08a" providerId="LiveId" clId="{5DE0D02D-58D0-4BC7-A04B-680F3ADD5AEF}"/>
    <pc:docChg chg="modSld">
      <pc:chgData name="maaz ali" userId="fbb3ef00fa8ef08a" providerId="LiveId" clId="{5DE0D02D-58D0-4BC7-A04B-680F3ADD5AEF}" dt="2025-07-01T20:52:56.845" v="5"/>
      <pc:docMkLst>
        <pc:docMk/>
      </pc:docMkLst>
      <pc:sldChg chg="modTransition modAnim">
        <pc:chgData name="maaz ali" userId="fbb3ef00fa8ef08a" providerId="LiveId" clId="{5DE0D02D-58D0-4BC7-A04B-680F3ADD5AEF}" dt="2025-07-01T20:52:56.845" v="5"/>
        <pc:sldMkLst>
          <pc:docMk/>
          <pc:sldMk cId="0" sldId="25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6b9aa6e9f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6b9aa6e9f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6b9aa6e9f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6b9aa6e9fd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6b9aa6e9f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6b9aa6e9f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6b9aa6e9f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6b9aa6e9fd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6b9aa6e9f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6b9aa6e9f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6b9aa6e9f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6b9aa6e9f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6b9aa6e9f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6b9aa6e9f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" name="Google Shape;130;p13" title="1_WorkKar-Hyperlocal-Service-Marketplace-for-Blue-Collar-Worker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7" name="Google Shape;137;p14" title="2_The-Proble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092" y="0"/>
            <a:ext cx="87418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4" name="Google Shape;144;p15" title="3_Our-Solution-WorkKa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80" y="0"/>
            <a:ext cx="877824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1" name="Google Shape;151;p16" title="4_Key-Featur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8" name="Google Shape;158;p17" title="5_Target-User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5" name="Google Shape;165;p18" title="6_System-Architectu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2" name="Google Shape;172;p19" title="7_What-Makes-WorkKar-Differ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9" name="Google Shape;179;p20" title="8_Future-Scop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919" y="0"/>
            <a:ext cx="868416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Nunito</vt:lpstr>
      <vt:lpstr>Shift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maaz ali</cp:lastModifiedBy>
  <cp:revision>1</cp:revision>
  <dcterms:modified xsi:type="dcterms:W3CDTF">2025-07-01T20:53:03Z</dcterms:modified>
</cp:coreProperties>
</file>